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ЦКК).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реализацию инициатив по улучшению деятельности подразделения / организации / дивизиона / отрасли.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и качественные результаты инициативы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и / или карьерный рост по состоянию на февраль 2026 года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1900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40640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Индивидуальная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до 35 лет включительно.
Отсутствие подчиненных / не руководящая должность (для инженерных и рабочих специальностей до должности «мастер»).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Восходящая звезда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Восходящая звезда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197584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И КАЧЕСТВЕННЫЕ РЕЗУЛЬТАТЫ ИНИЦИАТИВЫ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ПОСТАВЛЕННЫХ ЦЕЛЕЙ ПРИ ОГРАНИЧЕННЫХ РЕСУРСАХ ИЛИ УСЛОВИЯХ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И / ИЛИ КАРЬЕРНЫЙ РОСТ ПО СОСТОЯНИЮ НА ФЕВРАЛЬ 2026 ГОДА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698034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Количественные и качественные результаты инициативы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 работы, имеющие измеримый результат по состоянию на февраль 202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года.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поставленных целей при ограниченных ресурсах или условиях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Глобальная задача, которую удалось решить при выполнении проекта. 
Какие сложности политического, экономического и иного характера возникали при выполнении.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Профессиональный и / или карьерный рост по состоянию на февраль 2026 года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Профессиональный рост знаний, умений и навыков, признание профессиональным сообществом, участие в разработке программ / курсов для обучения.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53751</TotalTime>
  <Words>1921</Words>
  <Application>Microsoft Office PowerPoint</Application>
  <PresentationFormat>Произвольный</PresentationFormat>
  <Paragraphs>190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3419</cp:revision>
  <cp:lastPrinted>2025-02-03T14:56:44Z</cp:lastPrinted>
  <dcterms:created xsi:type="dcterms:W3CDTF">2019-09-24T12:37:05Z</dcterms:created>
  <dcterms:modified xsi:type="dcterms:W3CDTF">2026-02-12T12:52:09Z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